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966D0-2110-4288-AF4A-4C067F085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EEFA01-8DD8-4315-BC87-21E13062C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4FC6D-0966-49B4-942F-C91CBFBB5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9D3C4-03C6-4DBA-84A9-261DC8CF2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EF73D-8570-4DFC-AFA7-9CA06A9C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8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EDDC-38E3-4E19-A4E1-57C5DAD4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318C4-C14C-49E8-B3A3-DFA92F55C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E72A5-B37C-4970-A3AF-536A3C5F1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110CA-50E9-4D28-8A71-17B9A285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44E29-22F2-42A9-A8D7-B8E9F8D2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C0B6CD-F6AC-4278-AFDD-03E1A29A11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1AAE2-02F7-479E-ACBF-AC5A7BC58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69AE4-673A-4144-B349-6D5E1E968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3EAC1-CA0B-4C4C-8C14-D5DB493A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B3309-F78E-4E64-96C4-C5030AC1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BABC-A9BA-4FCC-BEDA-5A81C32BB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130D5-5378-47B4-8A70-2A2B05315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8B0FC-09B5-423B-AE27-87D190D2E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218D3-A9DE-4BFB-A7FD-1B7FA8506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79D35-8A48-40FB-86F7-FA8A4917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9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1D44-158E-4DB4-8B51-A18CD1C9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DBC3-0211-4F03-9D91-9F578D7CB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55D63-7303-4952-BDB3-F3403178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01A8-9142-4C1B-967B-012840073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62216-0916-413B-BDAA-A8418625C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F5F2D-3170-4446-B43D-D828A00A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05C7D-CA97-492D-9878-0A9B7F97E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A4863-5CC2-4250-88CC-813D8D5E6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3757B-DF32-49C5-8B03-08DBFC9D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DE4BD-0171-4367-913B-197C8204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23FE91-04D1-4294-A468-D7E2EBFDB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1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21040-D458-44D7-A0C0-89BF1B080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BDC5B-F25B-4817-839B-1BB74D7EB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9857C-5898-4BEE-9926-C9DE14B28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CF57E-9B30-4D42-914B-FBBB28F20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D7093-F2A0-4A15-B719-9F43A6701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2DEC8-F8F6-439D-990F-4EB532FE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071D0-2543-4745-80B4-6D961F81B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BB0CDC-B912-4723-AB02-B7BD0F5B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E1290-61DC-45E6-90DF-C939209FA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FD01D-C31B-4C14-B089-70C2C7CC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4BACA-7307-4B82-B08D-FA705AB0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FF0F8-FFDC-4361-A765-7E324CA34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5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B4747C-37A1-489E-863D-3501EE7AC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33DB9-1396-470D-8D84-8B9246FA3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B0CA2-5B8C-4CBC-9DFA-AA779800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9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E548-19CC-4DE3-B6F2-9BCBA907A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F6A94-9AB4-4942-9ABA-86E3D56EC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C73D6-B29C-4D61-94E9-D1898A02E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8B612-3176-4E9F-B06C-D2C3A0E0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652EC-3294-4247-B85E-6F003664B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3792F-3FEF-4593-810C-6BC685A7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97735-FD5C-4FB3-BB23-C9E8C73B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A25E35-78E8-4553-9860-E8C8D16EC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D00E3D-F9B8-4A01-9F71-4F020E49C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208D0-9605-4006-938E-3CBCA874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4CCE0-8EF4-4FAB-8091-6BF913D90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5E696-D878-4D3C-9C49-E18AF7B13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642665-2219-468C-B513-1286D3D28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03148-91DB-40BF-9F80-F7898ED40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C0681-96E2-4F1D-AFD5-C980CE153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B64B2-0DF7-416B-AEDD-BF4127E7F994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A5D7C-6828-4328-A95F-192C323AB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222FB-5AC7-4F1E-8CCE-0100F1813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F6D8A-7A47-4A54-AF0E-3F9871AD7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0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892E-1DA7-4FD7-92E4-1C3547B016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IGRA ASOCIJACIJA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66140-5E1E-4684-8DAC-9D13356F52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9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7123167-CD08-4FC8-9F28-BF16A3331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9595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99009771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82517061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just"/>
                      <a:endParaRPr lang="hr-HR" sz="3200" dirty="0"/>
                    </a:p>
                    <a:p>
                      <a:pPr algn="just"/>
                      <a:r>
                        <a:rPr lang="hr-HR" sz="3200" dirty="0"/>
                        <a:t>                       LIJEPO</a:t>
                      </a:r>
                      <a:endParaRPr lang="en-US" sz="32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3200" dirty="0"/>
                    </a:p>
                    <a:p>
                      <a:r>
                        <a:rPr lang="hr-HR" sz="3200" dirty="0"/>
                        <a:t>                    PROSJEČNO</a:t>
                      </a:r>
                      <a:endParaRPr lang="en-US" sz="32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416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just"/>
                      <a:endParaRPr lang="hr-HR" sz="3200" dirty="0"/>
                    </a:p>
                    <a:p>
                      <a:pPr algn="just"/>
                      <a:r>
                        <a:rPr lang="hr-HR" sz="3200" b="1" dirty="0"/>
                        <a:t>                       TOPLO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3200" dirty="0"/>
                    </a:p>
                    <a:p>
                      <a:r>
                        <a:rPr lang="hr-HR" sz="3200" dirty="0"/>
                        <a:t>                    </a:t>
                      </a:r>
                      <a:r>
                        <a:rPr lang="hr-HR" sz="3200" b="1" dirty="0"/>
                        <a:t>PUSTINJSKA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31167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just"/>
                      <a:endParaRPr lang="hr-HR" sz="3200" dirty="0"/>
                    </a:p>
                    <a:p>
                      <a:pPr algn="just"/>
                      <a:r>
                        <a:rPr lang="hr-HR" sz="3200" dirty="0"/>
                        <a:t>                     </a:t>
                      </a:r>
                      <a:r>
                        <a:rPr lang="hr-HR" sz="3200" b="1" dirty="0"/>
                        <a:t>TRENUTNO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3200" dirty="0"/>
                    </a:p>
                    <a:p>
                      <a:r>
                        <a:rPr lang="hr-HR" sz="3200" dirty="0"/>
                        <a:t>                     </a:t>
                      </a:r>
                      <a:r>
                        <a:rPr lang="hr-HR" sz="3200" b="1" dirty="0"/>
                        <a:t>PRAŠUMSKA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99849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just"/>
                      <a:endParaRPr lang="hr-HR" sz="3200" dirty="0"/>
                    </a:p>
                    <a:p>
                      <a:pPr algn="just"/>
                      <a:r>
                        <a:rPr lang="hr-HR" sz="3200" dirty="0"/>
                        <a:t>                      </a:t>
                      </a:r>
                      <a:r>
                        <a:rPr lang="hr-HR" sz="3200" b="1" dirty="0"/>
                        <a:t>KIŠOVITO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3200" dirty="0"/>
                    </a:p>
                    <a:p>
                      <a:r>
                        <a:rPr lang="hr-HR" sz="3200" dirty="0"/>
                        <a:t>                      </a:t>
                      </a:r>
                      <a:r>
                        <a:rPr lang="hr-HR" sz="3200" b="1" dirty="0"/>
                        <a:t>UMJERENA</a:t>
                      </a:r>
                      <a:endParaRPr lang="en-US" sz="3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153207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hr-HR" dirty="0"/>
                    </a:p>
                    <a:p>
                      <a:r>
                        <a:rPr lang="hr-HR" sz="3600" b="1" dirty="0"/>
                        <a:t>                    VRIJEME</a:t>
                      </a:r>
                      <a:endParaRPr lang="en-US" sz="36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  <a:p>
                      <a:r>
                        <a:rPr lang="hr-HR" sz="3600" b="1" dirty="0"/>
                        <a:t>                       KLIMA</a:t>
                      </a:r>
                      <a:endParaRPr lang="en-US" sz="36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54206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AB34658D-EE0B-4546-AAE9-D067AA958E42}"/>
              </a:ext>
            </a:extLst>
          </p:cNvPr>
          <p:cNvSpPr/>
          <p:nvPr/>
        </p:nvSpPr>
        <p:spPr>
          <a:xfrm>
            <a:off x="0" y="0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A1</a:t>
            </a:r>
            <a:endParaRPr lang="en-US" sz="3200" b="1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B75E2F9-CB3D-4870-8939-BE56D473F151}"/>
              </a:ext>
            </a:extLst>
          </p:cNvPr>
          <p:cNvSpPr/>
          <p:nvPr/>
        </p:nvSpPr>
        <p:spPr>
          <a:xfrm>
            <a:off x="0" y="1362974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A2</a:t>
            </a:r>
            <a:endParaRPr lang="en-US" sz="3200" b="1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5DB9184-44C4-4F8F-879C-7DD00C45EEEF}"/>
              </a:ext>
            </a:extLst>
          </p:cNvPr>
          <p:cNvSpPr/>
          <p:nvPr/>
        </p:nvSpPr>
        <p:spPr>
          <a:xfrm>
            <a:off x="0" y="2725948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A3</a:t>
            </a:r>
            <a:endParaRPr lang="en-US" sz="3200" b="1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BC55486-DD27-464A-A05D-E4CB900869AF}"/>
              </a:ext>
            </a:extLst>
          </p:cNvPr>
          <p:cNvSpPr/>
          <p:nvPr/>
        </p:nvSpPr>
        <p:spPr>
          <a:xfrm>
            <a:off x="0" y="4088922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A4</a:t>
            </a:r>
            <a:endParaRPr lang="en-US" sz="3200" b="1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74FC819-FCFE-4EF3-90AD-14FDEF15EA81}"/>
              </a:ext>
            </a:extLst>
          </p:cNvPr>
          <p:cNvSpPr/>
          <p:nvPr/>
        </p:nvSpPr>
        <p:spPr>
          <a:xfrm>
            <a:off x="0" y="5451896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KONAČNO RJEŠENJE</a:t>
            </a:r>
            <a:endParaRPr lang="en-US" sz="32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8E25D2B-B6B9-4246-80F1-B586908851CB}"/>
              </a:ext>
            </a:extLst>
          </p:cNvPr>
          <p:cNvSpPr/>
          <p:nvPr/>
        </p:nvSpPr>
        <p:spPr>
          <a:xfrm>
            <a:off x="6096000" y="0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B1</a:t>
            </a:r>
            <a:endParaRPr lang="en-US" sz="3200" b="1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CD9FC5F-B6B3-4648-8E84-C0300561091C}"/>
              </a:ext>
            </a:extLst>
          </p:cNvPr>
          <p:cNvSpPr/>
          <p:nvPr/>
        </p:nvSpPr>
        <p:spPr>
          <a:xfrm>
            <a:off x="6096000" y="1362974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B2</a:t>
            </a:r>
            <a:endParaRPr lang="en-US" sz="3200" b="1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3F9607D-ED82-4D13-9FA1-974ACD6E822A}"/>
              </a:ext>
            </a:extLst>
          </p:cNvPr>
          <p:cNvSpPr/>
          <p:nvPr/>
        </p:nvSpPr>
        <p:spPr>
          <a:xfrm>
            <a:off x="6096000" y="2725948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B3</a:t>
            </a:r>
            <a:endParaRPr lang="en-US" sz="3200" b="1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EF5A123-3C5A-4FA1-9E79-C49D12A1BE6C}"/>
              </a:ext>
            </a:extLst>
          </p:cNvPr>
          <p:cNvSpPr/>
          <p:nvPr/>
        </p:nvSpPr>
        <p:spPr>
          <a:xfrm>
            <a:off x="6096000" y="4088922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 dirty="0"/>
              <a:t>B4</a:t>
            </a:r>
            <a:endParaRPr lang="en-US" sz="3200" b="1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F7B147C-B05B-4A62-9EC5-F16CD841D401}"/>
              </a:ext>
            </a:extLst>
          </p:cNvPr>
          <p:cNvSpPr/>
          <p:nvPr/>
        </p:nvSpPr>
        <p:spPr>
          <a:xfrm>
            <a:off x="6096000" y="5451896"/>
            <a:ext cx="6096000" cy="1362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b="1"/>
              <a:t>KONAČNO RJEŠENJE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5100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34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IGRA ASOCIJACIJA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IGRA ASOCIJACIJA</dc:title>
  <dc:creator>Vinko Balaško</dc:creator>
  <cp:lastModifiedBy>Vinko Balaško</cp:lastModifiedBy>
  <cp:revision>5</cp:revision>
  <dcterms:created xsi:type="dcterms:W3CDTF">2019-12-14T06:46:02Z</dcterms:created>
  <dcterms:modified xsi:type="dcterms:W3CDTF">2019-12-14T07:14:48Z</dcterms:modified>
</cp:coreProperties>
</file>